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4513-9B7E-E713-2BC4-AA3336AB3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2E08A-F971-ECB9-C505-7E7B62AE8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1A6-E41C-1118-3B71-D78B79538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949AB-0814-4123-DE8B-8CF6F382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D19F-EB8B-EF6D-9950-717326E2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21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CACD-816D-3412-D402-13C2763DA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B237C-0C32-B213-0865-88CA3E740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05FEF-135E-ED17-C255-C4863500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52181-3253-7080-B75A-FE0821E7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E8B3D-0BD8-EEAB-5542-DC8EB92F5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60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BFEF0-3F54-BBCF-1D0F-AF2C1CB7F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4490C-F40F-0EF8-833F-D03CC79B1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F568E-62A1-4CD1-2E26-5A3D0523B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4D0E-4DB4-253F-D6AE-8BF8D0C1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F46B4-7C1D-EE93-D69B-B8971132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41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A0CF-CAFD-D540-2BF9-24AEFB11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77505-9DD0-0393-B761-3B04F0E35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BA2-C8A1-EC13-3BD0-55EE823D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596C5-9167-206E-39D5-2ABCA4F1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299F-F30C-D548-D22F-0EF9E729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42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D9DC-3867-EE1C-1751-E04E84D1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E1DE2-F299-BC1F-53A4-C29B39B5D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08CEB-614E-3C82-3A7A-4ACA6A82B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B0CD-FC91-69AA-F7A1-6120C25E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FDC8-FA03-67B0-B6F4-ECDD36505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9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ECD9-6246-A79A-277B-EAF01D00A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3E14-75A7-CDA2-2212-51EE5772A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00BC3-17BC-4424-73BB-2DAFFCAA2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8BB75-66A4-5CC4-220E-D0C5AC31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6E2A-0E35-E893-3676-D0036359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2BBEB-6F94-B4B2-BDA1-8569A28E7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662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412B7-67D3-82D2-0BB3-E71E2672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DA4DC-CAD3-C7EC-E2CC-B78CBEF9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6BCD7-CCEC-1C5B-4AF9-BD8402929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85484-A141-CC7F-D96A-5D9BE3FF3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20156-FEDF-A637-5D9A-242AA05A6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FC944-19D1-518E-90FB-99C2F5D4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CACD13-2557-0DD1-7911-D3D55783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574B5-743E-E112-F384-5A778DC2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86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DFC2-F2DF-4368-E179-423ABFEC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DF4BE-AAA9-D17C-57B9-B7FE83FD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03F4B-BC5C-3403-FD7E-EE90A0C7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8F45D-805F-16EE-558F-8E1B9B9D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505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18A44-4DB8-F881-347E-C58AC40E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C675B-3FCA-5AC0-77AF-756AC4CB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30F8D-E635-707B-C41C-59735898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9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019B-F836-A228-4661-21BE8422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1598-A151-833A-2FEA-5E6DEC6C0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2017E-9B83-1A08-34E2-4D1CD5D7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06E16-D8E9-D0F2-3865-3F5AA208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1897A-CC20-37B7-F04A-8C6A4405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F7A5E-D8BC-27EC-3DFE-F5FA583B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855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C1B2-A9CB-B83B-866F-7D0E784FB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33996-1997-9E30-0A99-95EFEE920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4E64D-3F58-6540-F406-A221FAB88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01361-27BA-722C-48D0-8671FC48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6FDB0-0FD4-D21F-B4C7-E102E186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B1465-5CC2-D130-5C90-EEE303BC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18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539FD-E690-68E8-AAE2-F07A20DA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C5D79-1AB2-AF15-5D93-42E735DB0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0CCA6-529A-09E9-8591-310B029B9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EA2D-7222-489C-9F6D-45A67308065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800E-A84C-5101-2415-E512AEAA1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F95C4-0951-253E-D979-C6F809613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5189C-A60D-428D-9B9D-5FE9BBF301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60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7025-4FA8-0664-AFCE-79D0230448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E8246-CE1B-F1FB-FA9E-91B27D2E31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2261B-4E27-58B1-3017-B7D7C007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CB1F-AAD9-3CCA-B586-B4A7CD4A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2DEC5-1630-0C0F-FDBF-F28230E7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530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0F0A-04C6-5FDF-78ED-3C7B7CB89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C0489-FD41-DEF3-B599-13FD4F7F7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820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B974-FEEA-826A-F921-005ECD22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BC233-841C-73C5-DBBC-E4D5033C2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055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84C9-5925-EE54-9C2E-56CA8F853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1970F-3AF6-EBB4-8970-19F531DB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9921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184D-17CF-821D-3E60-4D800752E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324179-8E69-9251-F819-D4C44CCBF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13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EBE7-8D6B-8DF4-E1E0-003EFD4D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BB9654-4FAB-A977-9D43-3B6C82A9F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603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9141-2F63-848C-DF8E-9A5B8ECC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FA005-0014-F793-198A-1929177EB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66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99A4-8351-DA82-211D-1590CDB5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64A04-20A6-567C-F07A-A86010670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370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F3CD-9053-E085-19B0-A93125F2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938AE-DC6D-7DB6-C12F-825E3FD79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13088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2025-02-13T09:26:05Z</dcterms:created>
  <dcterms:modified xsi:type="dcterms:W3CDTF">2025-02-13T09:26:37Z</dcterms:modified>
</cp:coreProperties>
</file>